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49"/>
  </p:notesMasterIdLst>
  <p:handoutMasterIdLst>
    <p:handoutMasterId r:id="rId50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409" r:id="rId29"/>
    <p:sldId id="378" r:id="rId30"/>
    <p:sldId id="371" r:id="rId31"/>
    <p:sldId id="372" r:id="rId32"/>
    <p:sldId id="388" r:id="rId33"/>
    <p:sldId id="387" r:id="rId34"/>
    <p:sldId id="389" r:id="rId35"/>
    <p:sldId id="386" r:id="rId36"/>
    <p:sldId id="382" r:id="rId37"/>
    <p:sldId id="383" r:id="rId38"/>
    <p:sldId id="391" r:id="rId39"/>
    <p:sldId id="384" r:id="rId40"/>
    <p:sldId id="385" r:id="rId41"/>
    <p:sldId id="392" r:id="rId42"/>
    <p:sldId id="390" r:id="rId43"/>
    <p:sldId id="393" r:id="rId44"/>
    <p:sldId id="394" r:id="rId45"/>
    <p:sldId id="406" r:id="rId46"/>
    <p:sldId id="408" r:id="rId47"/>
    <p:sldId id="395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409"/>
            <p14:sldId id="378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9091" autoAdjust="0"/>
    <p:restoredTop sz="90323" autoAdjust="0"/>
  </p:normalViewPr>
  <p:slideViewPr>
    <p:cSldViewPr snapToGrid="0" snapToObjects="1">
      <p:cViewPr>
        <p:scale>
          <a:sx n="108" d="100"/>
          <a:sy n="108" d="100"/>
        </p:scale>
        <p:origin x="-464" y="-2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B8E4B-8458-274D-A149-3F7E76D5E0E0}">
      <dsp:nvSpPr>
        <dsp:cNvPr id="0" name=""/>
        <dsp:cNvSpPr/>
      </dsp:nvSpPr>
      <dsp:spPr>
        <a:xfrm rot="5400000">
          <a:off x="5435405" y="-2335781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Micro-service architecture and principles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API first design</a:t>
          </a:r>
          <a:endParaRPr lang="en-US" sz="1200" kern="1200" dirty="0"/>
        </a:p>
      </dsp:txBody>
      <dsp:txXfrm rot="-5400000">
        <a:off x="3027807" y="99524"/>
        <a:ext cx="5355061" cy="512157"/>
      </dsp:txXfrm>
    </dsp:sp>
    <dsp:sp modelId="{1949CA87-4EB6-2346-ACEE-269E5F553B47}">
      <dsp:nvSpPr>
        <dsp:cNvPr id="0" name=""/>
        <dsp:cNvSpPr/>
      </dsp:nvSpPr>
      <dsp:spPr>
        <a:xfrm>
          <a:off x="0" y="870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Native</a:t>
          </a:r>
          <a:endParaRPr lang="en-US" sz="2400" kern="1200" dirty="0"/>
        </a:p>
      </dsp:txBody>
      <dsp:txXfrm>
        <a:off x="34633" y="35503"/>
        <a:ext cx="2958541" cy="640197"/>
      </dsp:txXfrm>
    </dsp:sp>
    <dsp:sp modelId="{E12B88AC-458F-3245-AA82-9E0E52B718EB}">
      <dsp:nvSpPr>
        <dsp:cNvPr id="0" name=""/>
        <dsp:cNvSpPr/>
      </dsp:nvSpPr>
      <dsp:spPr>
        <a:xfrm rot="5400000">
          <a:off x="5194672" y="-1424014"/>
          <a:ext cx="103786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Design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Apps are unaffected by dependent service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Proactive testing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Metrics and monitoring baked in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Cloud agnostic runtime implementation</a:t>
          </a:r>
          <a:endParaRPr lang="en-US" sz="1200" kern="1200" dirty="0"/>
        </a:p>
      </dsp:txBody>
      <dsp:txXfrm rot="-5400000">
        <a:off x="3024850" y="796472"/>
        <a:ext cx="5326847" cy="936538"/>
      </dsp:txXfrm>
    </dsp:sp>
    <dsp:sp modelId="{A2CE7BEF-D91D-8B4C-B9A9-7C96138D5BF5}">
      <dsp:nvSpPr>
        <dsp:cNvPr id="0" name=""/>
        <dsp:cNvSpPr/>
      </dsp:nvSpPr>
      <dsp:spPr>
        <a:xfrm>
          <a:off x="0" y="910009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Resilient</a:t>
          </a:r>
          <a:endParaRPr lang="en-US" sz="2400" kern="1200" dirty="0"/>
        </a:p>
      </dsp:txBody>
      <dsp:txXfrm>
        <a:off x="34633" y="944642"/>
        <a:ext cx="2955584" cy="640197"/>
      </dsp:txXfrm>
    </dsp:sp>
    <dsp:sp modelId="{25968390-0BCD-D64E-81DD-7258056AE356}">
      <dsp:nvSpPr>
        <dsp:cNvPr id="0" name=""/>
        <dsp:cNvSpPr/>
      </dsp:nvSpPr>
      <dsp:spPr>
        <a:xfrm rot="5400000">
          <a:off x="5435405" y="-517504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Twelve factor applications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Horizontally scalable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Leverage platform for HA</a:t>
          </a:r>
          <a:endParaRPr lang="en-US" sz="1200" kern="1200" dirty="0"/>
        </a:p>
      </dsp:txBody>
      <dsp:txXfrm rot="-5400000">
        <a:off x="3027807" y="1917801"/>
        <a:ext cx="5355061" cy="512157"/>
      </dsp:txXfrm>
    </dsp:sp>
    <dsp:sp modelId="{ACC6B92C-F540-074D-86CF-22A13AC174AF}">
      <dsp:nvSpPr>
        <dsp:cNvPr id="0" name=""/>
        <dsp:cNvSpPr/>
      </dsp:nvSpPr>
      <dsp:spPr>
        <a:xfrm>
          <a:off x="0" y="1819147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Friendly</a:t>
          </a:r>
          <a:endParaRPr lang="en-US" sz="2400" kern="1200" dirty="0"/>
        </a:p>
      </dsp:txBody>
      <dsp:txXfrm>
        <a:off x="34633" y="1853780"/>
        <a:ext cx="2958541" cy="640197"/>
      </dsp:txXfrm>
    </dsp:sp>
    <dsp:sp modelId="{E90F4609-0480-B448-B21A-7BCC5F218B85}">
      <dsp:nvSpPr>
        <dsp:cNvPr id="0" name=""/>
        <dsp:cNvSpPr/>
      </dsp:nvSpPr>
      <dsp:spPr>
        <a:xfrm rot="5400000">
          <a:off x="5304602" y="284332"/>
          <a:ext cx="81800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No file-system requirements or uses S3 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Self-contained application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Platform managed ports and addressing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Consume off platform services using platform semantics</a:t>
          </a:r>
          <a:endParaRPr lang="en-US" sz="1200" kern="1200" dirty="0"/>
        </a:p>
      </dsp:txBody>
      <dsp:txXfrm rot="-5400000">
        <a:off x="3024850" y="2604016"/>
        <a:ext cx="5337579" cy="738142"/>
      </dsp:txXfrm>
    </dsp:sp>
    <dsp:sp modelId="{208AB1C2-503F-6B48-8095-29D398A8C00F}">
      <dsp:nvSpPr>
        <dsp:cNvPr id="0" name=""/>
        <dsp:cNvSpPr/>
      </dsp:nvSpPr>
      <dsp:spPr>
        <a:xfrm>
          <a:off x="0" y="2618355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Ready</a:t>
          </a:r>
          <a:endParaRPr lang="en-US" sz="2400" kern="1200" dirty="0"/>
        </a:p>
      </dsp:txBody>
      <dsp:txXfrm>
        <a:off x="34633" y="2652988"/>
        <a:ext cx="2955584" cy="640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 and tools</a:t>
            </a: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Repositories</a:t>
            </a:r>
            <a:endParaRPr lang="en-US" sz="24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Big ball of mud</a:t>
            </a:r>
            <a:endParaRPr lang="en-US" sz="20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Cloud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Native</a:t>
            </a:r>
            <a:endParaRPr lang="en-US" sz="2800" dirty="0" smtClea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Anticorruption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FF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Driven Design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	Cloud </a:t>
            </a:r>
            <a:r>
              <a:rPr lang="en-US" sz="2800" dirty="0" smtClean="0">
                <a:solidFill>
                  <a:srgbClr val="FFFF00"/>
                </a:solidFill>
                <a:sym typeface="Arial"/>
              </a:rPr>
              <a:t>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	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2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add and remove resources</a:t>
            </a:r>
            <a:endParaRPr lang="en-US" sz="23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3801397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1279644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Anyone who has never made a mistake has never tried anything new.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”</a:t>
            </a:r>
          </a:p>
          <a:p>
            <a:pPr algn="r"/>
            <a:endParaRPr lang="en-US" sz="3200" dirty="0" smtClean="0">
              <a:solidFill>
                <a:schemeClr val="accent1"/>
              </a:solidFill>
              <a:sym typeface="Arial"/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-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Albert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Einstein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Use </a:t>
            </a:r>
            <a:r>
              <a:rPr lang="en-US" sz="2400" dirty="0">
                <a:solidFill>
                  <a:srgbClr val="FFFFFF"/>
                </a:solidFill>
              </a:rPr>
              <a:t>Ubiquitous Language, Design by Contract (</a:t>
            </a:r>
            <a:r>
              <a:rPr lang="en-US" sz="2400" dirty="0" err="1">
                <a:solidFill>
                  <a:srgbClr val="FFFFFF"/>
                </a:solidFill>
              </a:rPr>
              <a:t>DbC</a:t>
            </a:r>
            <a:r>
              <a:rPr lang="en-US" sz="2400" dirty="0">
                <a:solidFill>
                  <a:srgbClr val="FFFFFF"/>
                </a:solidFill>
              </a:rPr>
              <a:t>), Automated Tests, </a:t>
            </a:r>
            <a:r>
              <a:rPr lang="en-US" sz="2400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00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00"/>
                </a:solidFill>
                <a:sym typeface="Arial"/>
              </a:rPr>
              <a:t>Driven Design</a:t>
            </a:r>
            <a:endParaRPr lang="en-US" sz="2800" dirty="0">
              <a:solidFill>
                <a:srgbClr val="FFFF00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Cloud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2927056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Sub-Domain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Context Map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Repositories</a:t>
            </a:r>
            <a:endParaRPr lang="en-US" sz="280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29914</TotalTime>
  <Words>1366</Words>
  <Application>Microsoft Macintosh PowerPoint</Application>
  <PresentationFormat>On-screen Show (16:9)</PresentationFormat>
  <Paragraphs>275</Paragraphs>
  <Slides>44</Slides>
  <Notes>42</Notes>
  <HiddenSlides>15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PowerPoint Presentation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280</cp:revision>
  <dcterms:created xsi:type="dcterms:W3CDTF">2015-10-05T21:15:00Z</dcterms:created>
  <dcterms:modified xsi:type="dcterms:W3CDTF">2016-05-18T05:17:04Z</dcterms:modified>
  <cp:category/>
</cp:coreProperties>
</file>